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58" r:id="rId4"/>
    <p:sldId id="270" r:id="rId5"/>
    <p:sldId id="262" r:id="rId6"/>
    <p:sldId id="269" r:id="rId7"/>
    <p:sldId id="271" r:id="rId8"/>
    <p:sldId id="2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1E8CA-22E6-419D-8C17-3934A57F9B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C06CB2-1742-4694-8891-4A764D59D5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AD4E7-D4C1-4479-9317-3908CE725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1735A-9527-4467-9D5C-879E67DA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5B227-1268-44C1-9630-0B800FBEB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0855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3A664-AEDD-4935-9D82-1611B735B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EE4A48-853C-4991-9782-205802EEA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35E46-FB10-4998-AA51-880F6C66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12020-839E-4C8B-856E-A70B8C5BA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5EF91-AC83-4056-B5A0-BB8C94626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2046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07AC5C-40CC-40B1-AF2F-1A15C04830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A55394-0F3F-487D-8D49-3E7FEBA5D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4789B-BE93-4902-A3CF-8EDB0A0C7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EB6A3-1ED1-4FAF-8E09-48620AF1A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7006A-2B67-418C-8F56-E9D9C685B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1034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3444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0128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24269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1769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0893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9705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02312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45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7BC3-A05E-46DE-9F6B-09BC01F90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D1F9B-ED0A-4F27-8190-EDE3B0568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B0D6A-668F-4DE0-A7D6-541F76C20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8504C-466A-48CE-BAEC-2C8DA9DFA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661B0-9167-4F75-9A76-F9659FC37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14001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74745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393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71084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42802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41843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572682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973933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3213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25088-6ECB-47C4-A777-589AC5C86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41E4F-6FF6-4B75-94FA-5C9F77386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08237-C0D4-4A9D-A5D0-C0B6D9A9D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122B4-46FE-44F3-A1A1-C67B8A93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39963D-78C9-443D-8AF4-0CD6C04A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5599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27F8C-4B36-4E73-A0CE-D91D3D5D9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B4B36-501B-4A87-A419-FE167BCF0F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08171D-85A2-44C7-9008-C23D0BD506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A6EAC3-400C-406C-8A53-A0258530C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4908FE-CB14-4D5C-BFEA-0BD0CE48A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CC226-CAB8-46EA-A2E0-137EBE9EC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5089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F499-6A9B-4414-800B-443A8E3A8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93DA7C-01D0-4751-9A99-B384CD8A9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F88D33-BEB0-4324-AAD1-461326C790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699CC4-02A1-4203-B48E-299832254F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CBAFBE-1A68-4D4B-AE49-9E0CB500CA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572C85-6737-4EFF-8B0F-C75C2CDAA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613A42-C0E7-4F9A-9371-B417122B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2DC543-5A5E-4E8E-ABA3-599F9BD31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236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07174-BEB0-4CFE-A2C3-0CE1C4BC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2C4277-ED8C-42B6-B1F0-62CD4128C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8C4AB5-9AB2-4995-89A9-7FCA453F4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B517F-5E49-4083-89B4-728F3DBDA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1114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77F1ED-DA9D-4626-B067-2D6F2C9BD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15E9CA-1FD2-494A-B2E6-2E192F272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B1B58A-0E57-4943-82A8-E82EFCBF1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828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71075-41B0-4A30-87B4-B23946FE3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10EED-9FAD-4898-B2F5-A1ED836AE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8D4F0-7FD3-417D-A895-BC0BB57EC2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EE5054-70ED-4386-9AF5-CDD60EA8C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A8503E-D360-4B87-B602-A8762B66E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A18B87-5D0C-4802-B949-31C6B9D8B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012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0A428-ADC0-416C-9EF6-FB45E2FDA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45224E-3840-477E-BEDD-5D8FB58004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5F5CA0-D269-4EF5-AF4F-A88526C89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795EDB-966C-4716-838E-F12F8F82F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EF9E94-FF8F-4802-BC18-3182C85A0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24D86-6F81-4870-855C-336860AF9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0345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A3E862-F37B-4089-A9F7-9BECAB14A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0B6914-F200-43E6-927F-39D940999D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80C28-AE70-4F77-B082-F4B058749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41467-A02F-44EA-BB33-DEE421DA9A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6CFCD-1DB4-49A6-9BBF-8B9646357C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279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E0F12-5703-4BE5-BF6C-8D06E604CCBC}" type="datetimeFigureOut">
              <a:rPr lang="en-IN" smtClean="0"/>
              <a:t>09-07-2021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C933D73-A991-4A0D-A731-7E929B90C8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3044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C1D99-DAD6-4C75-B409-2046C03CB3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6399" y="366010"/>
            <a:ext cx="7766936" cy="1646302"/>
          </a:xfrm>
        </p:spPr>
        <p:txBody>
          <a:bodyPr/>
          <a:lstStyle/>
          <a:p>
            <a:pPr marL="0" indent="0" algn="ctr">
              <a:buNone/>
            </a:pPr>
            <a:r>
              <a:rPr lang="en-IN" sz="5400" dirty="0"/>
              <a:t>Vitreous Macula.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7F43DB-97B7-433A-B322-39E65815A4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849584" cy="2275539"/>
          </a:xfrm>
        </p:spPr>
        <p:txBody>
          <a:bodyPr>
            <a:normAutofit/>
          </a:bodyPr>
          <a:lstStyle/>
          <a:p>
            <a:r>
              <a:rPr lang="en-US" dirty="0"/>
              <a:t>Group member name:-</a:t>
            </a:r>
          </a:p>
          <a:p>
            <a:r>
              <a:rPr lang="en-US" dirty="0"/>
              <a:t>Amit Saraswat </a:t>
            </a:r>
          </a:p>
          <a:p>
            <a:r>
              <a:rPr lang="en-IN" dirty="0"/>
              <a:t>Abhijeet Negi</a:t>
            </a:r>
          </a:p>
          <a:p>
            <a:r>
              <a:rPr lang="en-US" dirty="0" err="1"/>
              <a:t>Kushagra</a:t>
            </a:r>
            <a:r>
              <a:rPr lang="en-US" dirty="0"/>
              <a:t> Mittal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4B9A1-6C2B-4941-B754-05B32CBB6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074" y="4050833"/>
            <a:ext cx="3266545" cy="174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8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ABF2FE-D5B7-468D-BF83-0C605A5ED9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115"/>
                    </a14:imgEffect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95BA54-51E9-46C4-9340-82C407754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764" y="365125"/>
            <a:ext cx="7822035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lgerian" panose="04020705040A02060702" pitchFamily="82" charset="0"/>
              </a:rPr>
              <a:t>Idea-</a:t>
            </a:r>
            <a:r>
              <a:rPr lang="en-US" dirty="0">
                <a:solidFill>
                  <a:schemeClr val="bg1"/>
                </a:solidFill>
              </a:rPr>
              <a:t>	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7DF89-04BF-4C42-ACBC-8802091D9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1811" y="2445814"/>
            <a:ext cx="8596668" cy="3880773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  <a:latin typeface="Trebuchet MS" panose="020B0603020202020204" pitchFamily="34" charset="0"/>
              </a:rPr>
              <a:t>To make a software which predicts the eye lens power by performing regression on eye sight data with the help of </a:t>
            </a:r>
            <a:r>
              <a:rPr lang="en-IN" sz="3200" dirty="0">
                <a:solidFill>
                  <a:schemeClr val="bg1"/>
                </a:solidFill>
                <a:latin typeface="Trebuchet MS" panose="020B0603020202020204" pitchFamily="34" charset="0"/>
              </a:rPr>
              <a:t>Snellen charts and other methods</a:t>
            </a:r>
            <a:r>
              <a:rPr lang="en-US" sz="3200" dirty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  <a:endParaRPr lang="en-IN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0" indent="0">
              <a:buNone/>
            </a:pPr>
            <a:endParaRPr lang="en-US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305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062523E-F9C6-40CA-B05A-5CC884D42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8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1848933"/>
            <a:ext cx="12192000" cy="50801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7213" y="300988"/>
            <a:ext cx="8689976" cy="1001484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Implementation Plan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973" y="1848933"/>
            <a:ext cx="8048307" cy="4094666"/>
          </a:xfrm>
        </p:spPr>
        <p:txBody>
          <a:bodyPr>
            <a:normAutofit/>
          </a:bodyPr>
          <a:lstStyle/>
          <a:p>
            <a:pPr algn="l"/>
            <a:r>
              <a:rPr lang="en-US" sz="3200" i="1" dirty="0"/>
              <a:t>First we collect the data required to predict the eye sight of the person.</a:t>
            </a:r>
          </a:p>
          <a:p>
            <a:pPr algn="l"/>
            <a:r>
              <a:rPr lang="en-US" sz="3200" i="1" dirty="0"/>
              <a:t>Second we apply that data in machine learning in which several questions were asked and through mobile app we will examine the  eye sight by the help of our application.</a:t>
            </a:r>
          </a:p>
          <a:p>
            <a:pPr algn="l"/>
            <a:r>
              <a:rPr lang="en-US" sz="3200" i="1" dirty="0"/>
              <a:t>Finally we predict the eye sight power(for specs).</a:t>
            </a:r>
            <a:endParaRPr lang="en-IN" sz="2800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291048-A363-4F1A-BBD2-4BFB0C8B1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5440" y="5943599"/>
            <a:ext cx="1686559" cy="90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439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7EFE1A-5E31-4796-8EA7-18D4964270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6C69C5-5844-4940-88EA-1B508C3B69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9750" y="573741"/>
            <a:ext cx="8572500" cy="1733178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Future Plan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E5BED3-2800-487A-ADE7-E0A913EA6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3791" y="2481729"/>
            <a:ext cx="9633315" cy="3493769"/>
          </a:xfrm>
        </p:spPr>
        <p:txBody>
          <a:bodyPr anchor="t"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Image Processing of eye We can predict diabetic value by the image of eye.</a:t>
            </a:r>
            <a:endParaRPr lang="en-IN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954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DBFC380-0BE3-44F2-9077-214C09624F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8000" contrast="120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2375" y="604157"/>
            <a:ext cx="8689976" cy="137159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Algerian" panose="04020705040A02060702" pitchFamily="82" charset="0"/>
              </a:rPr>
              <a:t>Target Market	</a:t>
            </a:r>
            <a:endParaRPr lang="en-US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2057401"/>
            <a:ext cx="8689976" cy="3510642"/>
          </a:xfrm>
          <a:noFill/>
        </p:spPr>
        <p:txBody>
          <a:bodyPr>
            <a:normAutofit/>
          </a:bodyPr>
          <a:lstStyle/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00B0F0"/>
                </a:solidFill>
              </a:rPr>
              <a:t>These target the group of people who are away from cities like rural area who don’t have any eye specialist to make them aware about there deteriorating  eye sight.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00B0F0"/>
                </a:solidFill>
              </a:rPr>
              <a:t>It is convenient for people who do not have time to visit the eye clinics for regular checkups.</a:t>
            </a:r>
            <a:endParaRPr lang="en-IN" sz="2800" dirty="0">
              <a:solidFill>
                <a:srgbClr val="00B0F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87D9A4-A496-4CAB-B300-FB5A5BEDA0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6721" y="5955637"/>
            <a:ext cx="1686559" cy="90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86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D914BE-F7ED-4B58-B2D3-D3EBC22AA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278"/>
                    </a14:imgEffect>
                    <a14:imgEffect>
                      <a14:saturation sat="61000"/>
                    </a14:imgEffect>
                    <a14:imgEffect>
                      <a14:brightnessContrast bright="-45000" contras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707B07-A609-4EB2-9A24-67D956D6B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274" y="439479"/>
            <a:ext cx="8596668" cy="1134140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Algerian" panose="04020705040A02060702" pitchFamily="82" charset="0"/>
              </a:rPr>
              <a:t>Advertise:-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837E5-25D6-4BED-8D18-5A231BC8D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445" y="1822615"/>
            <a:ext cx="7345496" cy="478638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chemeClr val="bg1"/>
                </a:solidFill>
                <a:latin typeface="Trebuchet MS" panose="020B0603020202020204" pitchFamily="34" charset="0"/>
              </a:rPr>
              <a:t> We can advertise our product through Facebook ads or Instagram.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chemeClr val="bg1"/>
                </a:solidFill>
                <a:latin typeface="Trebuchet MS" panose="020B0603020202020204" pitchFamily="34" charset="0"/>
              </a:rPr>
              <a:t> Creating our own site and advertise it through Google AdWords.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chemeClr val="bg1"/>
                </a:solidFill>
                <a:latin typeface="Trebuchet MS" panose="020B0603020202020204" pitchFamily="34" charset="0"/>
              </a:rPr>
              <a:t> Creating posters. </a:t>
            </a:r>
          </a:p>
        </p:txBody>
      </p:sp>
    </p:spTree>
    <p:extLst>
      <p:ext uri="{BB962C8B-B14F-4D97-AF65-F5344CB8AC3E}">
        <p14:creationId xmlns:p14="http://schemas.microsoft.com/office/powerpoint/2010/main" val="2479847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024454-AD16-480C-99CC-A5B29DFD803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8664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201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Algerian</vt:lpstr>
      <vt:lpstr>Arial</vt:lpstr>
      <vt:lpstr>Calibri</vt:lpstr>
      <vt:lpstr>Calibri Light</vt:lpstr>
      <vt:lpstr>Trebuchet MS</vt:lpstr>
      <vt:lpstr>Wingdings</vt:lpstr>
      <vt:lpstr>Wingdings 3</vt:lpstr>
      <vt:lpstr>Office Theme</vt:lpstr>
      <vt:lpstr>Facet</vt:lpstr>
      <vt:lpstr>Vitreous Macula.</vt:lpstr>
      <vt:lpstr>Idea- </vt:lpstr>
      <vt:lpstr>Implementation Plan</vt:lpstr>
      <vt:lpstr>Future Plan</vt:lpstr>
      <vt:lpstr>Target Market </vt:lpstr>
      <vt:lpstr>Advertise:-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Vitreous Macula.</dc:title>
  <dc:creator>Scream _1</dc:creator>
  <cp:lastModifiedBy>Amit Saraswat</cp:lastModifiedBy>
  <cp:revision>3</cp:revision>
  <dcterms:created xsi:type="dcterms:W3CDTF">2020-12-14T09:28:53Z</dcterms:created>
  <dcterms:modified xsi:type="dcterms:W3CDTF">2021-07-09T05:45:20Z</dcterms:modified>
</cp:coreProperties>
</file>

<file path=docProps/thumbnail.jpeg>
</file>